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2" r:id="rId4"/>
    <p:sldId id="258" r:id="rId5"/>
    <p:sldId id="259" r:id="rId6"/>
    <p:sldId id="260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static.tonkosti.ru/images/3/35/%D0%9A%D1%80%D0%B0%D1%81%D0%BD%D0%B0%D1%8F_%D0%BF%D0%BB%D0%BE%D1%89%D0%B0%D0%B4%D1%8C_%D0%B2_%D0%9C%D0%BE%D1%81%D0%BA%D0%B2%D0%B5.jpg"/>
          <p:cNvPicPr>
            <a:picLocks noChangeAspect="1" noChangeArrowheads="1"/>
          </p:cNvPicPr>
          <p:nvPr/>
        </p:nvPicPr>
        <p:blipFill>
          <a:blip r:embed="rId2" cstate="print"/>
          <a:srcRect l="3918" r="5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AutoShape 2" descr="https://reader.lecta.ru/read/7802/data/images/014_5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3321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Red Square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utidorogi-nn.ru/images/stories/evropa/sobor_vasiliya_blazhennogo_7.jpg"/>
          <p:cNvPicPr>
            <a:picLocks noChangeAspect="1" noChangeArrowheads="1"/>
          </p:cNvPicPr>
          <p:nvPr/>
        </p:nvPicPr>
        <p:blipFill>
          <a:blip r:embed="rId2" cstate="print"/>
          <a:srcRect r="11504"/>
          <a:stretch>
            <a:fillRect/>
          </a:stretch>
        </p:blipFill>
        <p:spPr bwMode="auto">
          <a:xfrm>
            <a:off x="0" y="-26278"/>
            <a:ext cx="9144000" cy="68842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Basil’s Cathedral</a:t>
            </a:r>
          </a:p>
          <a:p>
            <a:r>
              <a:rPr lang="en-US" sz="5400" dirty="0" smtClean="0"/>
              <a:t>         [</a:t>
            </a:r>
            <a:r>
              <a:rPr lang="en-US" sz="5400" dirty="0" smtClean="0"/>
              <a:t>ˈ</a:t>
            </a:r>
            <a:r>
              <a:rPr lang="en-US" sz="5400" dirty="0" err="1" smtClean="0"/>
              <a:t>beizilz</a:t>
            </a:r>
            <a:r>
              <a:rPr lang="en-US" sz="5400" dirty="0" smtClean="0"/>
              <a:t>]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ankgorodov.ru/public/photos/sights/1407938434.jpg"/>
          <p:cNvPicPr>
            <a:picLocks noChangeAspect="1" noChangeArrowheads="1"/>
          </p:cNvPicPr>
          <p:nvPr/>
        </p:nvPicPr>
        <p:blipFill>
          <a:blip r:embed="rId2" cstate="print"/>
          <a:srcRect l="9860" t="6029" r="9400" b="39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Monument to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Minin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and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Pozharskiy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kudamoscow.ru/uploads/23725b783a8459561de2f1618ee3fbc2.jpg"/>
          <p:cNvPicPr>
            <a:picLocks noChangeAspect="1" noChangeArrowheads="1"/>
          </p:cNvPicPr>
          <p:nvPr/>
        </p:nvPicPr>
        <p:blipFill>
          <a:blip r:embed="rId2" cstate="print"/>
          <a:srcRect l="3764" r="9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History Museum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g.tourister.ru/files/3/0/4/7/8/1/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Spasskaya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Tower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moscowsteps.com/wp-content/blog/210115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04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Kremlin Clock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utidorogi-nn.ru/images/stories/evropa/rossiya/krasnaya_ploshhad_2.jpg"/>
          <p:cNvPicPr>
            <a:picLocks noChangeAspect="1" noChangeArrowheads="1"/>
          </p:cNvPicPr>
          <p:nvPr/>
        </p:nvPicPr>
        <p:blipFill>
          <a:blip r:embed="rId2" cstate="print"/>
          <a:srcRect l="4552" r="6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 Square</a:t>
            </a:r>
            <a:endParaRPr lang="ru-RU" sz="9600" b="1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</TotalTime>
  <Words>26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Hello!</dc:creator>
  <cp:lastModifiedBy>Индира</cp:lastModifiedBy>
  <cp:revision>6</cp:revision>
  <dcterms:created xsi:type="dcterms:W3CDTF">2017-09-28T15:02:03Z</dcterms:created>
  <dcterms:modified xsi:type="dcterms:W3CDTF">2017-09-28T15:39:37Z</dcterms:modified>
</cp:coreProperties>
</file>