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68" r:id="rId8"/>
    <p:sldId id="266" r:id="rId9"/>
    <p:sldId id="269" r:id="rId10"/>
    <p:sldId id="260" r:id="rId11"/>
    <p:sldId id="270" r:id="rId12"/>
    <p:sldId id="261" r:id="rId13"/>
    <p:sldId id="271" r:id="rId14"/>
    <p:sldId id="264" r:id="rId15"/>
    <p:sldId id="272" r:id="rId16"/>
    <p:sldId id="263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060848"/>
            <a:ext cx="57734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New Words</a:t>
            </a:r>
            <a:endParaRPr lang="ru-RU" sz="8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РЫБКА\Desktop\Bedroo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25345"/>
          <a:stretch/>
        </p:blipFill>
        <p:spPr bwMode="auto">
          <a:xfrm>
            <a:off x="1187624" y="1268760"/>
            <a:ext cx="6889601" cy="38378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764704"/>
            <a:ext cx="4896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bed</a:t>
            </a:r>
          </a:p>
          <a:p>
            <a:pPr algn="ctr"/>
            <a:r>
              <a:rPr lang="en-US" sz="15000" dirty="0" smtClean="0"/>
              <a:t>[bed]</a:t>
            </a:r>
            <a:endParaRPr lang="ru-RU" sz="1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649938" cy="5880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764704"/>
            <a:ext cx="4896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bell</a:t>
            </a:r>
          </a:p>
          <a:p>
            <a:pPr algn="ctr"/>
            <a:r>
              <a:rPr lang="en-US" sz="15000" dirty="0" smtClean="0"/>
              <a:t>[</a:t>
            </a:r>
            <a:r>
              <a:rPr lang="en-US" sz="15000" dirty="0" err="1" smtClean="0"/>
              <a:t>bel</a:t>
            </a:r>
            <a:r>
              <a:rPr lang="en-US" sz="15000" dirty="0" smtClean="0"/>
              <a:t>]</a:t>
            </a:r>
            <a:endParaRPr lang="ru-RU" sz="1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РЫБКА\Desktop\jajce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73771" y="51384"/>
            <a:ext cx="5396459" cy="639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764704"/>
            <a:ext cx="4896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egg</a:t>
            </a:r>
          </a:p>
          <a:p>
            <a:pPr algn="ctr"/>
            <a:r>
              <a:rPr lang="en-US" sz="15000" dirty="0" smtClean="0"/>
              <a:t>[</a:t>
            </a:r>
            <a:r>
              <a:rPr lang="en-US" sz="15000" dirty="0" err="1" smtClean="0"/>
              <a:t>eg</a:t>
            </a:r>
            <a:r>
              <a:rPr lang="en-US" sz="15000" dirty="0" smtClean="0"/>
              <a:t>]</a:t>
            </a:r>
            <a:endParaRPr lang="ru-RU" sz="1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РЫБКА\Desktop\remen_soldatskii_kozezamenitel_enl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2078" y="764704"/>
            <a:ext cx="8239844" cy="540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764704"/>
            <a:ext cx="4896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belt</a:t>
            </a:r>
          </a:p>
          <a:p>
            <a:pPr algn="ctr"/>
            <a:r>
              <a:rPr lang="en-US" sz="15000" dirty="0" smtClean="0"/>
              <a:t>[belt]</a:t>
            </a:r>
            <a:endParaRPr lang="ru-RU" sz="1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8062" y="2060848"/>
            <a:ext cx="48878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Goodbye</a:t>
            </a:r>
            <a:r>
              <a:rPr lang="en-US" sz="8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8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ндира\Desktop\nest_PNG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142112" cy="4053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764704"/>
            <a:ext cx="4896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nest</a:t>
            </a:r>
          </a:p>
          <a:p>
            <a:pPr algn="ctr"/>
            <a:r>
              <a:rPr lang="en-US" sz="15000" dirty="0" smtClean="0"/>
              <a:t>[nest]</a:t>
            </a:r>
            <a:endParaRPr lang="ru-RU" sz="1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ндира\Desktop\scoop_net_PNG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708025"/>
            <a:ext cx="4419600" cy="5440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764704"/>
            <a:ext cx="4896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net</a:t>
            </a:r>
          </a:p>
          <a:p>
            <a:pPr algn="ctr"/>
            <a:r>
              <a:rPr lang="en-US" sz="15000" dirty="0" smtClean="0"/>
              <a:t>[net]</a:t>
            </a:r>
            <a:endParaRPr lang="ru-RU" sz="1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ндира\Desktop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59610"/>
            <a:ext cx="6696744" cy="4512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764704"/>
            <a:ext cx="4896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ten</a:t>
            </a:r>
          </a:p>
          <a:p>
            <a:pPr algn="ctr"/>
            <a:r>
              <a:rPr lang="en-US" sz="15000" dirty="0" smtClean="0"/>
              <a:t>[ten]</a:t>
            </a:r>
            <a:endParaRPr lang="ru-RU" sz="1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РЫБКА\Desktop\Screenshot_2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0761" y="620688"/>
            <a:ext cx="7962478" cy="5393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764704"/>
            <a:ext cx="4896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tent</a:t>
            </a:r>
          </a:p>
          <a:p>
            <a:pPr algn="ctr"/>
            <a:r>
              <a:rPr lang="en-US" sz="15000" dirty="0" smtClean="0"/>
              <a:t>[tent]</a:t>
            </a:r>
            <a:endParaRPr lang="ru-RU" sz="1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36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Hello!</dc:creator>
  <cp:lastModifiedBy>Индира</cp:lastModifiedBy>
  <cp:revision>12</cp:revision>
  <dcterms:created xsi:type="dcterms:W3CDTF">2020-09-16T05:27:41Z</dcterms:created>
  <dcterms:modified xsi:type="dcterms:W3CDTF">2020-09-29T12:06:49Z</dcterms:modified>
</cp:coreProperties>
</file>